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4"/>
  </p:sldMasterIdLst>
  <p:notesMasterIdLst>
    <p:notesMasterId r:id="rId6"/>
  </p:notesMasterIdLst>
  <p:handoutMasterIdLst>
    <p:handoutMasterId r:id="rId7"/>
  </p:handoutMasterIdLst>
  <p:sldIdLst>
    <p:sldId id="351" r:id="rId5"/>
  </p:sldIdLst>
  <p:sldSz cx="9906000" cy="6858000" type="A4"/>
  <p:notesSz cx="6858000" cy="9144000"/>
  <p:defaultTextStyle>
    <a:defPPr>
      <a:defRPr lang="en-US"/>
    </a:defPPr>
    <a:lvl1pPr marL="0" algn="l" defTabSz="536433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536433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536433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536433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536433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536433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536433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536433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536433" rtl="0" eaLnBrk="1" latinLnBrk="0" hangingPunct="1">
      <a:defRPr sz="21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2026" id="{C3A92575-6133-4ACB-BF26-CAACDE754FC6}">
          <p14:sldIdLst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441" userDrawn="1">
          <p15:clr>
            <a:srgbClr val="A4A3A4"/>
          </p15:clr>
        </p15:guide>
        <p15:guide id="2" orient="horz" pos="3683" userDrawn="1">
          <p15:clr>
            <a:srgbClr val="A4A3A4"/>
          </p15:clr>
        </p15:guide>
        <p15:guide id="3" orient="horz" pos="1320" userDrawn="1">
          <p15:clr>
            <a:srgbClr val="A4A3A4"/>
          </p15:clr>
        </p15:guide>
        <p15:guide id="4" orient="horz" pos="4139" userDrawn="1">
          <p15:clr>
            <a:srgbClr val="A4A3A4"/>
          </p15:clr>
        </p15:guide>
        <p15:guide id="5" orient="horz" pos="755" userDrawn="1">
          <p15:clr>
            <a:srgbClr val="A4A3A4"/>
          </p15:clr>
        </p15:guide>
        <p15:guide id="6" orient="horz" pos="3519" userDrawn="1">
          <p15:clr>
            <a:srgbClr val="A4A3A4"/>
          </p15:clr>
        </p15:guide>
        <p15:guide id="7" orient="horz" pos="1011" userDrawn="1">
          <p15:clr>
            <a:srgbClr val="A4A3A4"/>
          </p15:clr>
        </p15:guide>
        <p15:guide id="8" orient="horz" pos="193" userDrawn="1">
          <p15:clr>
            <a:srgbClr val="A4A3A4"/>
          </p15:clr>
        </p15:guide>
        <p15:guide id="9" orient="horz" pos="2251" userDrawn="1">
          <p15:clr>
            <a:srgbClr val="A4A3A4"/>
          </p15:clr>
        </p15:guide>
        <p15:guide id="10" orient="horz" pos="3771" userDrawn="1">
          <p15:clr>
            <a:srgbClr val="A4A3A4"/>
          </p15:clr>
        </p15:guide>
        <p15:guide id="11" pos="6099" userDrawn="1">
          <p15:clr>
            <a:srgbClr val="A4A3A4"/>
          </p15:clr>
        </p15:guide>
        <p15:guide id="12" pos="4104" userDrawn="1">
          <p15:clr>
            <a:srgbClr val="A4A3A4"/>
          </p15:clr>
        </p15:guide>
        <p15:guide id="13" pos="3148" userDrawn="1">
          <p15:clr>
            <a:srgbClr val="A4A3A4"/>
          </p15:clr>
        </p15:guide>
        <p15:guide id="14" pos="3980" userDrawn="1">
          <p15:clr>
            <a:srgbClr val="A4A3A4"/>
          </p15:clr>
        </p15:guide>
        <p15:guide id="15" pos="4226" userDrawn="1">
          <p15:clr>
            <a:srgbClr val="A4A3A4"/>
          </p15:clr>
        </p15:guide>
        <p15:guide id="16" pos="3270" userDrawn="1">
          <p15:clr>
            <a:srgbClr val="A4A3A4"/>
          </p15:clr>
        </p15:guide>
        <p15:guide id="17" pos="3024" userDrawn="1">
          <p15:clr>
            <a:srgbClr val="A4A3A4"/>
          </p15:clr>
        </p15:guide>
        <p15:guide id="18" pos="172" userDrawn="1">
          <p15:clr>
            <a:srgbClr val="A4A3A4"/>
          </p15:clr>
        </p15:guide>
        <p15:guide id="19" pos="20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kie Barlow" initials="" lastIdx="6" clrIdx="0"/>
  <p:cmAuthor id="1" name="SESA189395" initials="GK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CD58"/>
    <a:srgbClr val="009530"/>
    <a:srgbClr val="36C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252" y="56"/>
      </p:cViewPr>
      <p:guideLst>
        <p:guide orient="horz" pos="2441"/>
        <p:guide orient="horz" pos="3683"/>
        <p:guide orient="horz" pos="1320"/>
        <p:guide orient="horz" pos="4139"/>
        <p:guide orient="horz" pos="755"/>
        <p:guide orient="horz" pos="3519"/>
        <p:guide orient="horz" pos="1011"/>
        <p:guide orient="horz" pos="193"/>
        <p:guide orient="horz" pos="2251"/>
        <p:guide orient="horz" pos="3771"/>
        <p:guide pos="6099"/>
        <p:guide pos="4104"/>
        <p:guide pos="3148"/>
        <p:guide pos="3980"/>
        <p:guide pos="4226"/>
        <p:guide pos="3270"/>
        <p:guide pos="3024"/>
        <p:guide pos="172"/>
        <p:guide pos="20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2E3A8-67DD-A54D-9ACE-7F6180D1A288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751CF-426F-9546-9000-18E529FDEBD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9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CB8AE-B9B2-1648-AE7C-D9F4FF496627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34D1A-B7E5-DE48-8EA9-859D9DE6365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3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536433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536433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536433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536433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536433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536433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536433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536433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536433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906000" cy="58420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Drag Your Image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73448" y="2720658"/>
            <a:ext cx="9396695" cy="553998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l">
              <a:buFont typeface="Arial"/>
              <a:buNone/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3448" y="3421690"/>
            <a:ext cx="9396695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buNone/>
              <a:defRPr sz="20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Optional Subtitle</a:t>
            </a:r>
          </a:p>
        </p:txBody>
      </p:sp>
      <p:sp>
        <p:nvSpPr>
          <p:cNvPr id="11" name="Rectangle 10"/>
          <p:cNvSpPr/>
          <p:nvPr userDrawn="1"/>
        </p:nvSpPr>
        <p:spPr>
          <a:xfrm flipV="1">
            <a:off x="0" y="4948904"/>
            <a:ext cx="9906000" cy="900425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273449" y="5303116"/>
            <a:ext cx="4724267" cy="184666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by: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5849328"/>
            <a:ext cx="9906000" cy="144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0992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4F515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  <p:pic>
        <p:nvPicPr>
          <p:cNvPr id="15" name="Picture 14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52" y="6012788"/>
            <a:ext cx="2082488" cy="70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4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73448" y="2284745"/>
            <a:ext cx="9292639" cy="61555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3449" y="3940606"/>
            <a:ext cx="9292638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Optional Subtitle</a:t>
            </a:r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52" y="6012788"/>
            <a:ext cx="2082488" cy="7066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9199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SE Life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73448" y="2284745"/>
            <a:ext cx="9292639" cy="61555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QUOTE OR CALLOUT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3449" y="3940606"/>
            <a:ext cx="9292638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Optional Subtitle</a:t>
            </a:r>
          </a:p>
        </p:txBody>
      </p:sp>
      <p:pic>
        <p:nvPicPr>
          <p:cNvPr id="8" name="Picture 7" descr="schneider_LIO_White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110" y="6028182"/>
            <a:ext cx="2065922" cy="675885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45108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ave_175139600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4826963"/>
            <a:ext cx="9906000" cy="2031037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pic>
        <p:nvPicPr>
          <p:cNvPr id="13" name="Picture 12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110" y="6028182"/>
            <a:ext cx="2065922" cy="67588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528318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463028807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4826963"/>
            <a:ext cx="9906000" cy="2031037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110" y="6028182"/>
            <a:ext cx="2065922" cy="67588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927686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826963"/>
            <a:ext cx="9906000" cy="2031037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0902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1813971" y="6468331"/>
            <a:ext cx="9046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>
                <a:solidFill>
                  <a:srgbClr val="FFFFFF"/>
                </a:solidFill>
                <a:latin typeface="Arial"/>
                <a:cs typeface="Arial"/>
              </a:rPr>
              <a:t>|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0992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  <p:pic>
        <p:nvPicPr>
          <p:cNvPr id="10" name="Picture 9" descr="Weave_486603441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110" y="6028182"/>
            <a:ext cx="2065922" cy="675885"/>
          </a:xfrm>
          <a:prstGeom prst="rect">
            <a:avLst/>
          </a:prstGeom>
        </p:spPr>
      </p:pic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/>
              <a:t>Page </a:t>
            </a:r>
            <a:fld id="{5A9C12DC-491F-9444-86A2-13AC5C62A2FC}" type="slidenum">
              <a:rPr lang="en-US" sz="600" smtClean="0"/>
              <a:pPr/>
              <a:t>‹N›</a:t>
            </a:fld>
            <a:endParaRPr lang="en-US" sz="60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533183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513175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4826963"/>
            <a:ext cx="9906000" cy="2031037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110" y="6028182"/>
            <a:ext cx="2065922" cy="67588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015690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794209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4826963"/>
            <a:ext cx="9906000" cy="2031037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110" y="6028182"/>
            <a:ext cx="2065922" cy="67588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536511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8351183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4826963"/>
            <a:ext cx="9906000" cy="2031037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110" y="6028182"/>
            <a:ext cx="2065922" cy="67588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297509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hneider_LIO_White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262" y="2752783"/>
            <a:ext cx="3985478" cy="135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47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906000" cy="387828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867182"/>
            <a:ext cx="9906000" cy="497417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Optional Subtitle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1506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Drag Your Image Here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2721428"/>
            <a:ext cx="9906000" cy="1156853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0" anchor="ctr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867182"/>
            <a:ext cx="9906000" cy="497417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Optional Subtitle</a:t>
            </a:r>
          </a:p>
        </p:txBody>
      </p:sp>
    </p:spTree>
    <p:extLst>
      <p:ext uri="{BB962C8B-B14F-4D97-AF65-F5344CB8AC3E}">
        <p14:creationId xmlns:p14="http://schemas.microsoft.com/office/powerpoint/2010/main" val="695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906000" cy="2641744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Drag Your Image Here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641745"/>
            <a:ext cx="9906000" cy="4216255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252000" bIns="252000" anchor="t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144328"/>
            <a:ext cx="9906000" cy="497417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25200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Optional Subtitle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9068" y="6135831"/>
            <a:ext cx="1951074" cy="595528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94583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997713" y="-2"/>
            <a:ext cx="4908288" cy="68579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Insert Your Content Here</a:t>
            </a:r>
          </a:p>
        </p:txBody>
      </p:sp>
      <p:sp>
        <p:nvSpPr>
          <p:cNvPr id="15" name="Rectangle 14"/>
          <p:cNvSpPr/>
          <p:nvPr userDrawn="1"/>
        </p:nvSpPr>
        <p:spPr>
          <a:xfrm rot="5400000">
            <a:off x="-953801" y="906482"/>
            <a:ext cx="6858000" cy="504503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16" name="Content Placeholder 12"/>
          <p:cNvSpPr>
            <a:spLocks noGrp="1"/>
          </p:cNvSpPr>
          <p:nvPr>
            <p:ph sz="quarter" idx="11"/>
          </p:nvPr>
        </p:nvSpPr>
        <p:spPr>
          <a:xfrm>
            <a:off x="-47317" y="-3"/>
            <a:ext cx="5449182" cy="6858003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42913" indent="-265113"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 marL="708025" indent="-228600">
              <a:buFont typeface="Lucida Grande"/>
              <a:buChar char="–"/>
              <a:defRPr sz="1800">
                <a:solidFill>
                  <a:schemeClr val="bg1"/>
                </a:solidFill>
              </a:defRPr>
            </a:lvl3pPr>
            <a:lvl4pPr marL="976313" indent="-228600">
              <a:buFont typeface="Lucida Grande"/>
              <a:buChar char="–"/>
              <a:defRPr sz="1600">
                <a:solidFill>
                  <a:schemeClr val="bg1"/>
                </a:solidFill>
              </a:defRPr>
            </a:lvl4pPr>
            <a:lvl5pPr marL="1258888" indent="-231775" defTabSz="314325">
              <a:buFont typeface="Lucida Grande"/>
              <a:buChar char="–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52" y="6012788"/>
            <a:ext cx="2082488" cy="70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3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997713" y="1"/>
            <a:ext cx="4908288" cy="68579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Insert Your Content Here</a:t>
            </a:r>
          </a:p>
        </p:txBody>
      </p:sp>
      <p:sp>
        <p:nvSpPr>
          <p:cNvPr id="3" name="Content Placeholder 12"/>
          <p:cNvSpPr>
            <a:spLocks noGrp="1"/>
          </p:cNvSpPr>
          <p:nvPr>
            <p:ph sz="quarter" idx="11"/>
          </p:nvPr>
        </p:nvSpPr>
        <p:spPr>
          <a:xfrm>
            <a:off x="273447" y="1310603"/>
            <a:ext cx="4062459" cy="1760482"/>
          </a:xfrm>
          <a:prstGeom prst="rect">
            <a:avLst/>
          </a:prstGeom>
          <a:noFill/>
        </p:spPr>
        <p:txBody>
          <a:bodyPr vert="horz" wrap="square" lIns="0" tIns="0" rIns="0" bIns="0">
            <a:spAutoFit/>
          </a:bodyPr>
          <a:lstStyle>
            <a:lvl1pPr marL="236538" indent="-236538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1pPr>
            <a:lvl2pPr marL="457200" indent="-220663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2pPr>
            <a:lvl3pPr marL="630238" indent="-173038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803275" indent="-173038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977900" indent="-174625" defTabSz="314325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73447" y="525999"/>
            <a:ext cx="4062459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366637" y="3226924"/>
            <a:ext cx="6857997" cy="4041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pic>
        <p:nvPicPr>
          <p:cNvPr id="11" name="Picture 10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52" y="6012788"/>
            <a:ext cx="2082488" cy="70667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593559" y="0"/>
            <a:ext cx="808304" cy="68580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51857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hite/SE Lif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79561" y="2961759"/>
            <a:ext cx="9352992" cy="369332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79561" y="3548570"/>
            <a:ext cx="9352992" cy="215444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Optional Subtitle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52" y="6012788"/>
            <a:ext cx="2082488" cy="706672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55483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Drag Your Image Here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73448" y="2284745"/>
            <a:ext cx="9292639" cy="61555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3449" y="3940606"/>
            <a:ext cx="9292638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Optional Subtitle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52" y="6012788"/>
            <a:ext cx="2082488" cy="706672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52164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Drag Your Image Here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73448" y="2284745"/>
            <a:ext cx="9292639" cy="61555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3449" y="3940606"/>
            <a:ext cx="9292638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Optional Subtitle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52" y="6012788"/>
            <a:ext cx="2082488" cy="706672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3548" y="6491596"/>
            <a:ext cx="569498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448" y="6491595"/>
            <a:ext cx="163558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94746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2C3A982-6752-FC15-0CA5-F63FCCB5EE3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860100" y="6766560"/>
            <a:ext cx="203200" cy="914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it-IT" sz="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15486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9" r:id="rId3"/>
    <p:sldLayoutId id="2147483687" r:id="rId4"/>
    <p:sldLayoutId id="2147483688" r:id="rId5"/>
    <p:sldLayoutId id="2147483689" r:id="rId6"/>
    <p:sldLayoutId id="2147483672" r:id="rId7"/>
    <p:sldLayoutId id="2147483670" r:id="rId8"/>
    <p:sldLayoutId id="2147483671" r:id="rId9"/>
    <p:sldLayoutId id="2147483686" r:id="rId10"/>
    <p:sldLayoutId id="2147483690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91" r:id="rId18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Spazio esterno, spazio, Universo, Oggetto astronomico&#10;&#10;Il contenuto generato dall'IA potrebbe non essere corretto.">
            <a:extLst>
              <a:ext uri="{FF2B5EF4-FFF2-40B4-BE49-F238E27FC236}">
                <a16:creationId xmlns:a16="http://schemas.microsoft.com/office/drawing/2014/main" id="{451E3A47-BB00-0C62-ADE4-2E85C3AEEC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68" t="-56" b="-2"/>
          <a:stretch/>
        </p:blipFill>
        <p:spPr>
          <a:xfrm>
            <a:off x="-9144" y="-82296"/>
            <a:ext cx="10049256" cy="6032594"/>
          </a:xfrm>
          <a:prstGeom prst="rect">
            <a:avLst/>
          </a:prstGeom>
        </p:spPr>
      </p:pic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38EABA59-B2E6-6005-6BDD-A2F1CE5B48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575249"/>
            <a:ext cx="10049256" cy="1526065"/>
          </a:xfrm>
          <a:solidFill>
            <a:schemeClr val="bg1"/>
          </a:solidFill>
        </p:spPr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A584724-AC56-EF1B-5460-35F9DFFE6D15}"/>
              </a:ext>
            </a:extLst>
          </p:cNvPr>
          <p:cNvSpPr/>
          <p:nvPr/>
        </p:nvSpPr>
        <p:spPr>
          <a:xfrm>
            <a:off x="9144" y="339642"/>
            <a:ext cx="10040112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b="1">
                <a:solidFill>
                  <a:srgbClr val="FFFFFF"/>
                </a:solidFill>
                <a:latin typeface="Arial Rounded MT Pro" panose="020F0502020102020204" pitchFamily="34" charset="0"/>
                <a:ea typeface="+mj-ea"/>
                <a:cs typeface="+mj-cs"/>
              </a:rPr>
              <a:t>ELETTROZEN SRL</a:t>
            </a:r>
            <a:endParaRPr lang="it-IT" sz="2800" b="1" dirty="0">
              <a:solidFill>
                <a:srgbClr val="FFFFFF"/>
              </a:solidFill>
              <a:latin typeface="Arial Rounded MT Pro" panose="020F0502020102020204" pitchFamily="34" charset="0"/>
              <a:ea typeface="+mj-ea"/>
              <a:cs typeface="+mj-cs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7CD0789-6A6A-E100-1553-A7C16FCE2444}"/>
              </a:ext>
            </a:extLst>
          </p:cNvPr>
          <p:cNvSpPr/>
          <p:nvPr/>
        </p:nvSpPr>
        <p:spPr>
          <a:xfrm>
            <a:off x="9144" y="1111405"/>
            <a:ext cx="10035470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dirty="0">
                <a:solidFill>
                  <a:srgbClr val="3DCD58"/>
                </a:solidFill>
                <a:latin typeface="Arial Rounded MT Bold"/>
                <a:ea typeface="+mj-ea"/>
                <a:cs typeface="+mj-cs"/>
              </a:rPr>
              <a:t>Certificato Partner </a:t>
            </a:r>
            <a:r>
              <a:rPr lang="it-IT" sz="2800" dirty="0" err="1">
                <a:solidFill>
                  <a:srgbClr val="3DCD58"/>
                </a:solidFill>
                <a:latin typeface="Arial Rounded MT Bold"/>
                <a:ea typeface="+mj-ea"/>
                <a:cs typeface="+mj-cs"/>
              </a:rPr>
              <a:t>EcoXpert</a:t>
            </a:r>
            <a:r>
              <a:rPr lang="it-IT" sz="1400" baseline="100000" dirty="0" err="1">
                <a:solidFill>
                  <a:srgbClr val="3DCD58"/>
                </a:solidFill>
                <a:latin typeface="Arial Rounded MT Bold"/>
                <a:ea typeface="+mj-ea"/>
                <a:cs typeface="+mj-cs"/>
              </a:rPr>
              <a:t>TM</a:t>
            </a:r>
            <a:endParaRPr lang="it-IT" sz="2800" b="1" dirty="0">
              <a:solidFill>
                <a:srgbClr val="3DCD58"/>
              </a:solidFill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6CDF4B7-9C35-B4F5-B8EF-7E18EEE01C43}"/>
              </a:ext>
            </a:extLst>
          </p:cNvPr>
          <p:cNvSpPr/>
          <p:nvPr/>
        </p:nvSpPr>
        <p:spPr>
          <a:xfrm>
            <a:off x="16037" y="1829902"/>
            <a:ext cx="1003547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  <a:latin typeface="Arial Rounded MT Bold"/>
                <a:ea typeface="+mj-ea"/>
                <a:cs typeface="+mj-cs"/>
              </a:rPr>
              <a:t>IT-Digital Energy-EcoXpert-Certified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43ED27A1-50C3-2B01-EF5A-8660B9638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897" y="2742438"/>
            <a:ext cx="2310331" cy="1797922"/>
          </a:xfrm>
          <a:prstGeom prst="rect">
            <a:avLst/>
          </a:prstGeom>
        </p:spPr>
      </p:pic>
      <p:pic>
        <p:nvPicPr>
          <p:cNvPr id="17" name="object 15">
            <a:extLst>
              <a:ext uri="{FF2B5EF4-FFF2-40B4-BE49-F238E27FC236}">
                <a16:creationId xmlns:a16="http://schemas.microsoft.com/office/drawing/2014/main" id="{C86F2F72-519B-558A-8726-39D80CA980E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8101" y="5564337"/>
            <a:ext cx="970845" cy="591866"/>
          </a:xfrm>
          <a:prstGeom prst="rect">
            <a:avLst/>
          </a:prstGeom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D4FDED12-1520-3028-4B88-361785EA1AC7}"/>
              </a:ext>
            </a:extLst>
          </p:cNvPr>
          <p:cNvSpPr txBox="1"/>
          <p:nvPr/>
        </p:nvSpPr>
        <p:spPr>
          <a:xfrm>
            <a:off x="1853523" y="5835045"/>
            <a:ext cx="1086357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750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Arial MT Std"/>
                <a:cs typeface="Arial MT Std"/>
              </a:rPr>
              <a:t>Saul</a:t>
            </a:r>
            <a:r>
              <a:rPr sz="1600" b="1" spc="-50" dirty="0">
                <a:solidFill>
                  <a:srgbClr val="58595B"/>
                </a:solidFill>
                <a:latin typeface="Arial MT Std"/>
                <a:cs typeface="Arial MT Std"/>
              </a:rPr>
              <a:t> </a:t>
            </a:r>
            <a:r>
              <a:rPr sz="1600" b="1" dirty="0">
                <a:solidFill>
                  <a:srgbClr val="58595B"/>
                </a:solidFill>
                <a:latin typeface="Arial MT Std"/>
                <a:cs typeface="Arial MT Std"/>
              </a:rPr>
              <a:t>Fava</a:t>
            </a:r>
            <a:endParaRPr sz="1600" dirty="0">
              <a:latin typeface="Arial MT Std"/>
              <a:cs typeface="Arial MT Std"/>
            </a:endParaRPr>
          </a:p>
          <a:p>
            <a:pPr algn="ctr">
              <a:lnSpc>
                <a:spcPts val="1150"/>
              </a:lnSpc>
            </a:pPr>
            <a:r>
              <a:rPr sz="1050" b="0" dirty="0">
                <a:solidFill>
                  <a:srgbClr val="58595B"/>
                </a:solidFill>
                <a:latin typeface="Arial MT Std Light"/>
                <a:cs typeface="Arial MT Std Light"/>
              </a:rPr>
              <a:t>VP</a:t>
            </a:r>
            <a:r>
              <a:rPr sz="1050" b="0" spc="-15" dirty="0">
                <a:solidFill>
                  <a:srgbClr val="58595B"/>
                </a:solidFill>
                <a:latin typeface="Arial MT Std Light"/>
                <a:cs typeface="Arial MT Std Light"/>
              </a:rPr>
              <a:t> </a:t>
            </a:r>
            <a:r>
              <a:rPr sz="1050" b="0" dirty="0">
                <a:solidFill>
                  <a:srgbClr val="58595B"/>
                </a:solidFill>
                <a:latin typeface="Arial MT Std Light"/>
                <a:cs typeface="Arial MT Std Light"/>
              </a:rPr>
              <a:t>Digital</a:t>
            </a:r>
            <a:r>
              <a:rPr sz="1050" b="0" spc="-15" dirty="0">
                <a:solidFill>
                  <a:srgbClr val="58595B"/>
                </a:solidFill>
                <a:latin typeface="Arial MT Std Light"/>
                <a:cs typeface="Arial MT Std Light"/>
              </a:rPr>
              <a:t> </a:t>
            </a:r>
            <a:r>
              <a:rPr sz="1050" b="0" dirty="0">
                <a:solidFill>
                  <a:srgbClr val="58595B"/>
                </a:solidFill>
                <a:latin typeface="Arial MT Std Light"/>
                <a:cs typeface="Arial MT Std Light"/>
              </a:rPr>
              <a:t>Energy</a:t>
            </a:r>
            <a:br>
              <a:rPr lang="it-IT" sz="1050" spc="-15" dirty="0">
                <a:solidFill>
                  <a:srgbClr val="58595B"/>
                </a:solidFill>
                <a:latin typeface="Arial MT Std Light"/>
                <a:cs typeface="Arial MT Std Light"/>
              </a:rPr>
            </a:br>
            <a:r>
              <a:rPr sz="1050" b="0" spc="-5" dirty="0">
                <a:solidFill>
                  <a:srgbClr val="58595B"/>
                </a:solidFill>
                <a:latin typeface="Arial MT Std Light"/>
                <a:cs typeface="Arial MT Std Light"/>
              </a:rPr>
              <a:t>Schneider</a:t>
            </a:r>
            <a:r>
              <a:rPr sz="1050" b="0" spc="-15" dirty="0">
                <a:solidFill>
                  <a:srgbClr val="58595B"/>
                </a:solidFill>
                <a:latin typeface="Arial MT Std Light"/>
                <a:cs typeface="Arial MT Std Light"/>
              </a:rPr>
              <a:t> </a:t>
            </a:r>
            <a:r>
              <a:rPr sz="1050" b="0" dirty="0">
                <a:solidFill>
                  <a:srgbClr val="58595B"/>
                </a:solidFill>
                <a:latin typeface="Arial MT Std Light"/>
                <a:cs typeface="Arial MT Std Light"/>
              </a:rPr>
              <a:t>Electric</a:t>
            </a:r>
            <a:endParaRPr sz="1050" dirty="0">
              <a:latin typeface="Arial MT Std Light"/>
              <a:cs typeface="Arial MT Std Light"/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AE8113D0-CB85-7428-5B1F-FC55C86FBE87}"/>
              </a:ext>
            </a:extLst>
          </p:cNvPr>
          <p:cNvSpPr txBox="1"/>
          <p:nvPr/>
        </p:nvSpPr>
        <p:spPr>
          <a:xfrm>
            <a:off x="7130356" y="6071295"/>
            <a:ext cx="214624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750"/>
              </a:lnSpc>
              <a:spcBef>
                <a:spcPts val="100"/>
              </a:spcBef>
            </a:pPr>
            <a:r>
              <a:rPr lang="it-IT" sz="1600" b="1" dirty="0">
                <a:solidFill>
                  <a:srgbClr val="58595B"/>
                </a:solidFill>
                <a:latin typeface="Arial MT Std"/>
                <a:cs typeface="Arial MT Std"/>
              </a:rPr>
              <a:t>Francesco Rossi</a:t>
            </a:r>
            <a:endParaRPr sz="1600" dirty="0">
              <a:latin typeface="Arial MT Std"/>
              <a:cs typeface="Arial MT Std"/>
            </a:endParaRPr>
          </a:p>
          <a:p>
            <a:pPr algn="ctr">
              <a:lnSpc>
                <a:spcPts val="1150"/>
              </a:lnSpc>
            </a:pPr>
            <a:r>
              <a:rPr lang="it-IT" sz="1050" b="0" spc="5" dirty="0">
                <a:solidFill>
                  <a:srgbClr val="58595B"/>
                </a:solidFill>
                <a:latin typeface="Arial MT Std Light"/>
                <a:cs typeface="Arial MT Std Light"/>
              </a:rPr>
              <a:t>Digital Energy Innovation Manager</a:t>
            </a:r>
            <a:br>
              <a:rPr lang="it-IT" sz="1050" spc="-10" dirty="0">
                <a:solidFill>
                  <a:srgbClr val="58595B"/>
                </a:solidFill>
                <a:latin typeface="Arial MT Std Light"/>
                <a:cs typeface="Arial MT Std Light"/>
              </a:rPr>
            </a:br>
            <a:r>
              <a:rPr sz="1050" b="0" spc="-5" dirty="0">
                <a:solidFill>
                  <a:srgbClr val="58595B"/>
                </a:solidFill>
                <a:latin typeface="Arial MT Std Light"/>
                <a:cs typeface="Arial MT Std Light"/>
              </a:rPr>
              <a:t>Schneider</a:t>
            </a:r>
            <a:r>
              <a:rPr sz="1050" b="0" spc="-10" dirty="0">
                <a:solidFill>
                  <a:srgbClr val="58595B"/>
                </a:solidFill>
                <a:latin typeface="Arial MT Std Light"/>
                <a:cs typeface="Arial MT Std Light"/>
              </a:rPr>
              <a:t> </a:t>
            </a:r>
            <a:r>
              <a:rPr sz="1050" b="0" dirty="0">
                <a:solidFill>
                  <a:srgbClr val="58595B"/>
                </a:solidFill>
                <a:latin typeface="Arial MT Std Light"/>
                <a:cs typeface="Arial MT Std Light"/>
              </a:rPr>
              <a:t>Electric</a:t>
            </a:r>
            <a:endParaRPr sz="1050" dirty="0">
              <a:latin typeface="Arial MT Std Light"/>
              <a:cs typeface="Arial MT Std Light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EF7DDAAA-7A46-7ACD-9048-A352AB3F5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547" y="5503936"/>
            <a:ext cx="2146244" cy="66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bject 3">
            <a:extLst>
              <a:ext uri="{FF2B5EF4-FFF2-40B4-BE49-F238E27FC236}">
                <a16:creationId xmlns:a16="http://schemas.microsoft.com/office/drawing/2014/main" id="{6024D492-9FA4-16E2-E2EF-453B9A35A7E2}"/>
              </a:ext>
            </a:extLst>
          </p:cNvPr>
          <p:cNvSpPr txBox="1"/>
          <p:nvPr/>
        </p:nvSpPr>
        <p:spPr>
          <a:xfrm>
            <a:off x="3797835" y="6332460"/>
            <a:ext cx="2310331" cy="3241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750"/>
              </a:lnSpc>
              <a:spcBef>
                <a:spcPts val="100"/>
              </a:spcBef>
            </a:pPr>
            <a:r>
              <a:rPr lang="it-IT" sz="4800" b="1" dirty="0">
                <a:solidFill>
                  <a:schemeClr val="accent1">
                    <a:lumMod val="75000"/>
                  </a:schemeClr>
                </a:solidFill>
                <a:latin typeface="Arial MT Std"/>
                <a:cs typeface="Arial MT Std"/>
              </a:rPr>
              <a:t>2026</a:t>
            </a:r>
            <a:endParaRPr sz="3200" dirty="0">
              <a:solidFill>
                <a:schemeClr val="accent1">
                  <a:lumMod val="75000"/>
                </a:schemeClr>
              </a:solidFill>
              <a:latin typeface="Arial MT Std Light"/>
              <a:cs typeface="Arial MT Std Light"/>
            </a:endParaRPr>
          </a:p>
        </p:txBody>
      </p:sp>
    </p:spTree>
    <p:extLst>
      <p:ext uri="{BB962C8B-B14F-4D97-AF65-F5344CB8AC3E}">
        <p14:creationId xmlns:p14="http://schemas.microsoft.com/office/powerpoint/2010/main" val="3723104063"/>
      </p:ext>
    </p:extLst>
  </p:cSld>
  <p:clrMapOvr>
    <a:masterClrMapping/>
  </p:clrMapOvr>
</p:sld>
</file>

<file path=ppt/theme/theme1.xml><?xml version="1.0" encoding="utf-8"?>
<a:theme xmlns:a="http://schemas.openxmlformats.org/drawingml/2006/main" name="SE15_LifeIsOn_template_short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edef50-83e4-4e7f-8570-ffda38e951d3">
      <Terms xmlns="http://schemas.microsoft.com/office/infopath/2007/PartnerControls"/>
    </lcf76f155ced4ddcb4097134ff3c332f>
    <TaxCatchAll xmlns="23680ef7-4582-4ade-a988-e4d4a03114c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201C92C985B04BA6B018C910EC2ADC" ma:contentTypeVersion="15" ma:contentTypeDescription="Create a new document." ma:contentTypeScope="" ma:versionID="c3ed622bf8757cc692f1fb9d9234e853">
  <xsd:schema xmlns:xsd="http://www.w3.org/2001/XMLSchema" xmlns:xs="http://www.w3.org/2001/XMLSchema" xmlns:p="http://schemas.microsoft.com/office/2006/metadata/properties" xmlns:ns2="10edef50-83e4-4e7f-8570-ffda38e951d3" xmlns:ns3="23680ef7-4582-4ade-a988-e4d4a03114c3" targetNamespace="http://schemas.microsoft.com/office/2006/metadata/properties" ma:root="true" ma:fieldsID="665b3da8e76194342f3852be83e78e4f" ns2:_="" ns3:_="">
    <xsd:import namespace="10edef50-83e4-4e7f-8570-ffda38e951d3"/>
    <xsd:import namespace="23680ef7-4582-4ade-a988-e4d4a03114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edef50-83e4-4e7f-8570-ffda38e951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3e82df8-f6af-445d-9b0b-5c4dfc7c59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80ef7-4582-4ade-a988-e4d4a03114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a822a8d-5ec0-4024-88ad-a68ea7e36279}" ma:internalName="TaxCatchAll" ma:showField="CatchAllData" ma:web="23680ef7-4582-4ade-a988-e4d4a03114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C889AD-91FE-463E-AFA6-2BADD6F5D26D}">
  <ds:schemaRefs>
    <ds:schemaRef ds:uri="http://purl.org/dc/elements/1.1/"/>
    <ds:schemaRef ds:uri="http://schemas.microsoft.com/office/2006/metadata/properties"/>
    <ds:schemaRef ds:uri="10edef50-83e4-4e7f-8570-ffda38e951d3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  <ds:schemaRef ds:uri="23680ef7-4582-4ade-a988-e4d4a03114c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BEC8AF-B81E-4B50-A5D8-EF39DF7AC2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edef50-83e4-4e7f-8570-ffda38e951d3"/>
    <ds:schemaRef ds:uri="23680ef7-4582-4ade-a988-e4d4a03114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79D94AF-5687-4BB3-8712-1D7A19DEF31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3507802-f8e4-4e38-829c-ac8ea9b241e4}" enabled="1" method="Privileged" siteId="{6e51e1ad-c54b-4b39-b598-0ffe9ae68fe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SE15_LifeIsOn_template_short</Template>
  <TotalTime>941</TotalTime>
  <Words>26</Words>
  <Application>Microsoft Office PowerPoint</Application>
  <PresentationFormat>A4 (21x29,7 cm)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9" baseType="lpstr">
      <vt:lpstr>Arial</vt:lpstr>
      <vt:lpstr>Arial MT Std</vt:lpstr>
      <vt:lpstr>Arial MT Std Light</vt:lpstr>
      <vt:lpstr>Arial Rounded MT Bold</vt:lpstr>
      <vt:lpstr>Arial Rounded MT Pro</vt:lpstr>
      <vt:lpstr>Calibri</vt:lpstr>
      <vt:lpstr>Lucida Grande</vt:lpstr>
      <vt:lpstr>SE15_LifeIsOn_template_short</vt:lpstr>
      <vt:lpstr>Presentazione standard di PowerPoint</vt:lpstr>
    </vt:vector>
  </TitlesOfParts>
  <Company>Schneider Electric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SESA196100</dc:creator>
  <cp:lastModifiedBy>Claudia Nicolussi</cp:lastModifiedBy>
  <cp:revision>77</cp:revision>
  <dcterms:created xsi:type="dcterms:W3CDTF">2016-02-17T17:39:50Z</dcterms:created>
  <dcterms:modified xsi:type="dcterms:W3CDTF">2026-03-11T14:05:50Z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3507802-f8e4-4e38-829c-ac8ea9b241e4_Enabled">
    <vt:lpwstr>true</vt:lpwstr>
  </property>
  <property fmtid="{D5CDD505-2E9C-101B-9397-08002B2CF9AE}" pid="3" name="MSIP_Label_23507802-f8e4-4e38-829c-ac8ea9b241e4_SetDate">
    <vt:lpwstr>2023-11-29T15:17:57Z</vt:lpwstr>
  </property>
  <property fmtid="{D5CDD505-2E9C-101B-9397-08002B2CF9AE}" pid="4" name="MSIP_Label_23507802-f8e4-4e38-829c-ac8ea9b241e4_Method">
    <vt:lpwstr>Privileged</vt:lpwstr>
  </property>
  <property fmtid="{D5CDD505-2E9C-101B-9397-08002B2CF9AE}" pid="5" name="MSIP_Label_23507802-f8e4-4e38-829c-ac8ea9b241e4_Name">
    <vt:lpwstr>Public v2</vt:lpwstr>
  </property>
  <property fmtid="{D5CDD505-2E9C-101B-9397-08002B2CF9AE}" pid="6" name="MSIP_Label_23507802-f8e4-4e38-829c-ac8ea9b241e4_SiteId">
    <vt:lpwstr>6e51e1ad-c54b-4b39-b598-0ffe9ae68fef</vt:lpwstr>
  </property>
  <property fmtid="{D5CDD505-2E9C-101B-9397-08002B2CF9AE}" pid="7" name="MSIP_Label_23507802-f8e4-4e38-829c-ac8ea9b241e4_ActionId">
    <vt:lpwstr>145166cb-3479-4970-b772-a68162eb2600</vt:lpwstr>
  </property>
  <property fmtid="{D5CDD505-2E9C-101B-9397-08002B2CF9AE}" pid="8" name="MSIP_Label_23507802-f8e4-4e38-829c-ac8ea9b241e4_ContentBits">
    <vt:lpwstr>2</vt:lpwstr>
  </property>
  <property fmtid="{D5CDD505-2E9C-101B-9397-08002B2CF9AE}" pid="9" name="ClassificationContentMarkingFooterLocations">
    <vt:lpwstr>SE15_LifeIsOn_template_short:3</vt:lpwstr>
  </property>
  <property fmtid="{D5CDD505-2E9C-101B-9397-08002B2CF9AE}" pid="10" name="ClassificationContentMarkingFooterText">
    <vt:lpwstr>Public</vt:lpwstr>
  </property>
  <property fmtid="{D5CDD505-2E9C-101B-9397-08002B2CF9AE}" pid="11" name="ContentTypeId">
    <vt:lpwstr>0x01010080201C92C985B04BA6B018C910EC2ADC</vt:lpwstr>
  </property>
  <property fmtid="{D5CDD505-2E9C-101B-9397-08002B2CF9AE}" pid="12" name="MediaServiceImageTags">
    <vt:lpwstr/>
  </property>
</Properties>
</file>